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3"/>
  </p:sldIdLst>
  <p:sldSz cx="11430000" cy="7620000"/>
  <p:notesSz cx="6858000" cy="9144000"/>
  <p:embeddedFontLst>
    <p:embeddedFont>
      <p:font typeface="Bahnschrift SemiCondensed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4" d="100"/>
          <a:sy n="94" d="100"/>
        </p:scale>
        <p:origin x="1422" y="180"/>
      </p:cViewPr>
      <p:guideLst>
        <p:guide orient="horz" pos="16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fonts/font1.fntdata" Id="rId13" /><Relationship Type="http://schemas.openxmlformats.org/officeDocument/2006/relationships/font" Target="fonts/font6.fntdata" Id="rId18" /><Relationship Type="http://schemas.openxmlformats.org/officeDocument/2006/relationships/slide" Target="slides/slide2.xml" Id="rId3" /><Relationship Type="http://schemas.openxmlformats.org/officeDocument/2006/relationships/theme" Target="theme/theme1.xml" Id="rId21" /><Relationship Type="http://schemas.openxmlformats.org/officeDocument/2006/relationships/font" Target="fonts/font5.fntdata" Id="rId17" /><Relationship Type="http://schemas.openxmlformats.org/officeDocument/2006/relationships/font" Target="fonts/font4.fntdata" Id="rId16" /><Relationship Type="http://schemas.openxmlformats.org/officeDocument/2006/relationships/viewProps" Target="viewProps.xml" Id="rId20" /><Relationship Type="http://schemas.openxmlformats.org/officeDocument/2006/relationships/slideMaster" Target="slideMasters/slideMaster1.xml" Id="rId1" /><Relationship Type="http://schemas.openxmlformats.org/officeDocument/2006/relationships/font" Target="fonts/font3.fntdata" Id="rId15" /><Relationship Type="http://schemas.openxmlformats.org/officeDocument/2006/relationships/presProps" Target="presProps.xml" Id="rId19" /><Relationship Type="http://schemas.openxmlformats.org/officeDocument/2006/relationships/font" Target="fonts/font2.fntdata" Id="rId14" /><Relationship Type="http://schemas.openxmlformats.org/officeDocument/2006/relationships/tableStyles" Target="tableStyle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578093"/>
            <a:ext cx="4857750" cy="10889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878667"/>
            <a:ext cx="4000500" cy="12982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03436"/>
            <a:ext cx="1285875" cy="4334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03436"/>
            <a:ext cx="3762375" cy="4334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264371"/>
            <a:ext cx="4857750" cy="1008944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153121"/>
            <a:ext cx="4857750" cy="1111250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185334"/>
            <a:ext cx="2524125" cy="3352565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37121"/>
            <a:ext cx="2525118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611019"/>
            <a:ext cx="2525118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137121"/>
            <a:ext cx="2526109" cy="473898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611019"/>
            <a:ext cx="2526109" cy="292688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02259"/>
            <a:ext cx="1880196" cy="860778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02260"/>
            <a:ext cx="3194844" cy="4335639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063038"/>
            <a:ext cx="1880196" cy="3474861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3556000"/>
            <a:ext cx="3429000" cy="419806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453907"/>
            <a:ext cx="3429000" cy="3048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3975806"/>
            <a:ext cx="3429000" cy="596194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03435"/>
            <a:ext cx="5143500" cy="846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185334"/>
            <a:ext cx="5143500" cy="335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4708408"/>
            <a:ext cx="180975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4708408"/>
            <a:ext cx="1333500" cy="270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gif"/><Relationship Id="rId5" Type="http://schemas.openxmlformats.org/officeDocument/2006/relationships/image" Target="../media/image11.svg"/><Relationship Id="rId10" Type="http://schemas.openxmlformats.org/officeDocument/2006/relationships/image" Target="../media/image7.gif"/><Relationship Id="rId4" Type="http://schemas.openxmlformats.org/officeDocument/2006/relationships/image" Target="../media/image10.png"/><Relationship Id="rId9" Type="http://schemas.openxmlformats.org/officeDocument/2006/relationships/image" Target="../media/image14.gif"/></Relationships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8916" y="4157593"/>
            <a:ext cx="3451391" cy="1562539"/>
          </a:xfrm>
          <a:custGeom>
            <a:avLst/>
            <a:gdLst/>
            <a:ahLst/>
            <a:cxnLst/>
            <a:rect l="l" t="t" r="r" b="b"/>
            <a:pathLst>
              <a:path w="5522225" h="2500062">
                <a:moveTo>
                  <a:pt x="0" y="0"/>
                </a:moveTo>
                <a:lnTo>
                  <a:pt x="5522225" y="0"/>
                </a:lnTo>
                <a:lnTo>
                  <a:pt x="5522225" y="2500062"/>
                </a:lnTo>
                <a:lnTo>
                  <a:pt x="0" y="2500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3" name="Freeform 3"/>
          <p:cNvSpPr/>
          <p:nvPr/>
        </p:nvSpPr>
        <p:spPr>
          <a:xfrm>
            <a:off x="2421541" y="3127358"/>
            <a:ext cx="1300278" cy="1300278"/>
          </a:xfrm>
          <a:custGeom>
            <a:avLst/>
            <a:gdLst/>
            <a:ahLst/>
            <a:cxnLst/>
            <a:rect l="l" t="t" r="r" b="b"/>
            <a:pathLst>
              <a:path w="2080444" h="2080444">
                <a:moveTo>
                  <a:pt x="0" y="0"/>
                </a:moveTo>
                <a:lnTo>
                  <a:pt x="2080444" y="0"/>
                </a:lnTo>
                <a:lnTo>
                  <a:pt x="2080444" y="2080444"/>
                </a:lnTo>
                <a:lnTo>
                  <a:pt x="0" y="2080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4" name="Freeform 4"/>
          <p:cNvSpPr/>
          <p:nvPr/>
        </p:nvSpPr>
        <p:spPr>
          <a:xfrm flipV="1">
            <a:off x="-628127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5" name="Freeform 5"/>
          <p:cNvSpPr/>
          <p:nvPr/>
        </p:nvSpPr>
        <p:spPr>
          <a:xfrm flipV="1">
            <a:off x="4695513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6" name="Freeform 6"/>
          <p:cNvSpPr/>
          <p:nvPr/>
        </p:nvSpPr>
        <p:spPr>
          <a:xfrm flipV="1">
            <a:off x="2053639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7" name="Freeform 7"/>
          <p:cNvSpPr/>
          <p:nvPr/>
        </p:nvSpPr>
        <p:spPr>
          <a:xfrm flipV="1">
            <a:off x="7451798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8" name="Freeform 8"/>
          <p:cNvSpPr/>
          <p:nvPr/>
        </p:nvSpPr>
        <p:spPr>
          <a:xfrm flipV="1">
            <a:off x="703848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9" name="Freeform 9"/>
          <p:cNvSpPr/>
          <p:nvPr/>
        </p:nvSpPr>
        <p:spPr>
          <a:xfrm flipV="1">
            <a:off x="6027488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0" name="Freeform 10"/>
          <p:cNvSpPr/>
          <p:nvPr/>
        </p:nvSpPr>
        <p:spPr>
          <a:xfrm flipV="1">
            <a:off x="3385615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1" name="Freeform 11"/>
          <p:cNvSpPr/>
          <p:nvPr/>
        </p:nvSpPr>
        <p:spPr>
          <a:xfrm flipV="1">
            <a:off x="8783774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10" y="1630473"/>
                </a:lnTo>
                <a:lnTo>
                  <a:pt x="2498810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2" name="Freeform 12"/>
          <p:cNvSpPr/>
          <p:nvPr/>
        </p:nvSpPr>
        <p:spPr>
          <a:xfrm flipV="1">
            <a:off x="10091070" y="-152400"/>
            <a:ext cx="1561757" cy="1145561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1630473"/>
                </a:moveTo>
                <a:lnTo>
                  <a:pt x="2498809" y="1630473"/>
                </a:lnTo>
                <a:lnTo>
                  <a:pt x="2498809" y="0"/>
                </a:lnTo>
                <a:lnTo>
                  <a:pt x="0" y="0"/>
                </a:lnTo>
                <a:lnTo>
                  <a:pt x="0" y="163047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3" name="Freeform 13"/>
          <p:cNvSpPr/>
          <p:nvPr/>
        </p:nvSpPr>
        <p:spPr>
          <a:xfrm>
            <a:off x="1789782" y="4793962"/>
            <a:ext cx="4572000" cy="2069869"/>
          </a:xfrm>
          <a:custGeom>
            <a:avLst/>
            <a:gdLst/>
            <a:ahLst/>
            <a:cxnLst/>
            <a:rect l="l" t="t" r="r" b="b"/>
            <a:pathLst>
              <a:path w="7315200" h="3311791">
                <a:moveTo>
                  <a:pt x="0" y="0"/>
                </a:moveTo>
                <a:lnTo>
                  <a:pt x="7315200" y="0"/>
                </a:lnTo>
                <a:lnTo>
                  <a:pt x="7315200" y="3311791"/>
                </a:lnTo>
                <a:lnTo>
                  <a:pt x="0" y="3311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4" name="Freeform 14"/>
          <p:cNvSpPr/>
          <p:nvPr/>
        </p:nvSpPr>
        <p:spPr>
          <a:xfrm flipH="1">
            <a:off x="-3016651" y="3884691"/>
            <a:ext cx="9331662" cy="3087932"/>
          </a:xfrm>
          <a:custGeom>
            <a:avLst/>
            <a:gdLst/>
            <a:ahLst/>
            <a:cxnLst/>
            <a:rect l="l" t="t" r="r" b="b"/>
            <a:pathLst>
              <a:path w="14930659" h="4940691">
                <a:moveTo>
                  <a:pt x="14930658" y="0"/>
                </a:moveTo>
                <a:lnTo>
                  <a:pt x="0" y="0"/>
                </a:lnTo>
                <a:lnTo>
                  <a:pt x="0" y="4940690"/>
                </a:lnTo>
                <a:lnTo>
                  <a:pt x="14930658" y="4940690"/>
                </a:lnTo>
                <a:lnTo>
                  <a:pt x="149306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5" name="Freeform 15"/>
          <p:cNvSpPr/>
          <p:nvPr/>
        </p:nvSpPr>
        <p:spPr>
          <a:xfrm>
            <a:off x="-67949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6" name="Freeform 16"/>
          <p:cNvSpPr/>
          <p:nvPr/>
        </p:nvSpPr>
        <p:spPr>
          <a:xfrm>
            <a:off x="3312533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7" name="Freeform 17"/>
          <p:cNvSpPr/>
          <p:nvPr/>
        </p:nvSpPr>
        <p:spPr>
          <a:xfrm>
            <a:off x="7325452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8" name="Freeform 18"/>
          <p:cNvSpPr/>
          <p:nvPr/>
        </p:nvSpPr>
        <p:spPr>
          <a:xfrm>
            <a:off x="65247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19" name="Freeform 19"/>
          <p:cNvSpPr/>
          <p:nvPr/>
        </p:nvSpPr>
        <p:spPr>
          <a:xfrm>
            <a:off x="4644509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0" name="Freeform 20"/>
          <p:cNvSpPr/>
          <p:nvPr/>
        </p:nvSpPr>
        <p:spPr>
          <a:xfrm>
            <a:off x="865742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1" name="Freeform 21"/>
          <p:cNvSpPr/>
          <p:nvPr/>
        </p:nvSpPr>
        <p:spPr>
          <a:xfrm>
            <a:off x="196189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2" name="Freeform 22"/>
          <p:cNvSpPr/>
          <p:nvPr/>
        </p:nvSpPr>
        <p:spPr>
          <a:xfrm>
            <a:off x="595392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10" y="0"/>
                </a:lnTo>
                <a:lnTo>
                  <a:pt x="2498810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sp>
        <p:nvSpPr>
          <p:cNvPr id="23" name="Freeform 23"/>
          <p:cNvSpPr/>
          <p:nvPr/>
        </p:nvSpPr>
        <p:spPr>
          <a:xfrm>
            <a:off x="9966848" y="6754056"/>
            <a:ext cx="1561756" cy="1019046"/>
          </a:xfrm>
          <a:custGeom>
            <a:avLst/>
            <a:gdLst/>
            <a:ahLst/>
            <a:cxnLst/>
            <a:rect l="l" t="t" r="r" b="b"/>
            <a:pathLst>
              <a:path w="2498810" h="1630473">
                <a:moveTo>
                  <a:pt x="0" y="0"/>
                </a:moveTo>
                <a:lnTo>
                  <a:pt x="2498809" y="0"/>
                </a:lnTo>
                <a:lnTo>
                  <a:pt x="2498809" y="1630473"/>
                </a:lnTo>
                <a:lnTo>
                  <a:pt x="0" y="1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750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49199" y="1783499"/>
            <a:ext cx="328906" cy="34261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84727" y="3182564"/>
            <a:ext cx="328906" cy="34261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742776" y="1741036"/>
            <a:ext cx="328906" cy="342610"/>
          </a:xfrm>
          <a:prstGeom prst="rect">
            <a:avLst/>
          </a:prstGeom>
        </p:spPr>
      </p:pic>
      <p:sp>
        <p:nvSpPr>
          <p:cNvPr id="31" name="TextBox 33">
            <a:extLst>
              <a:ext uri="{FF2B5EF4-FFF2-40B4-BE49-F238E27FC236}">
                <a16:creationId xmlns:a16="http://schemas.microsoft.com/office/drawing/2014/main" id="{8BC62D0C-54BF-D4B2-0B92-7955D0829ADB}"/>
              </a:ext>
            </a:extLst>
          </p:cNvPr>
          <p:cNvSpPr txBox="1"/>
          <p:nvPr/>
        </p:nvSpPr>
        <p:spPr>
          <a:xfrm>
            <a:off x="5261007" y="1912341"/>
            <a:ext cx="6203629" cy="203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ĐANG TIẾN VÀO </a:t>
            </a:r>
          </a:p>
          <a:p>
            <a:pPr algn="ctr">
              <a:lnSpc>
                <a:spcPts val="8434"/>
              </a:lnSpc>
            </a:pPr>
            <a:r>
              <a:rPr lang="en-US" sz="5699" b="1" spc="284">
                <a:solidFill>
                  <a:srgbClr val="FFFFFF"/>
                </a:solidFill>
                <a:latin typeface="Bahnschrift SemiCondensed" panose="020B0502040204020203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MÊ CUNG…</a:t>
            </a:r>
          </a:p>
        </p:txBody>
      </p:sp>
      <p:pic>
        <p:nvPicPr>
          <p:cNvPr id="33" name="Picture 32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8208328E-51B3-6C4D-0EA1-D186658700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22" y="2492640"/>
            <a:ext cx="2356453" cy="1767340"/>
          </a:xfrm>
          <a:prstGeom prst="rect">
            <a:avLst/>
          </a:prstGeom>
        </p:spPr>
      </p:pic>
      <p:pic>
        <p:nvPicPr>
          <p:cNvPr id="37" name="Picture 2" descr="Loading GIF - CSS Bud">
            <a:extLst>
              <a:ext uri="{FF2B5EF4-FFF2-40B4-BE49-F238E27FC236}">
                <a16:creationId xmlns:a16="http://schemas.microsoft.com/office/drawing/2014/main" id="{B2D88B17-FCA7-2784-031F-F537C7F9E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87" y="4215723"/>
            <a:ext cx="2214090" cy="22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3.33333E-6 L 3.33333E-6 -0.07208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4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Bahnschrift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and Brown Playful Themed English Elements of a Story Educational Presentation</dc:title>
  <dc:creator>Tu Ne</dc:creator>
  <cp:lastModifiedBy>DOAN HUYNH NGUYEN CHAU THANH  TU</cp:lastModifiedBy>
  <cp:revision>13</cp:revision>
  <dcterms:created xsi:type="dcterms:W3CDTF">2006-08-16T00:00:00Z</dcterms:created>
  <dcterms:modified xsi:type="dcterms:W3CDTF">2023-12-08T12:33:54Z</dcterms:modified>
  <dc:identifier>DAF2CFhO1LE</dc:identifier>
</cp:coreProperties>
</file>